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1029CE-C3EB-4DDB-880F-F9DAD7BB245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E5DC9D-3154-4BDB-A8DC-5D38A2B24DB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Eri</a:t>
            </a:r>
            <a:r>
              <a:rPr lang="cs-CZ" dirty="0" smtClean="0"/>
              <a:t>k Hendrych (erik@fykos.cz)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219200"/>
            <a:ext cx="7235981" cy="3505201"/>
          </a:xfrm>
        </p:spPr>
        <p:txBody>
          <a:bodyPr/>
          <a:lstStyle/>
          <a:p>
            <a:r>
              <a:rPr lang="cs-CZ" dirty="0" smtClean="0"/>
              <a:t>DSEF 2019</a:t>
            </a:r>
            <a:br>
              <a:rPr lang="cs-CZ" dirty="0" smtClean="0"/>
            </a:b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en-US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/>
        </p:blipFill>
        <p:spPr>
          <a:xfrm>
            <a:off x="5791200" y="674298"/>
            <a:ext cx="2549160" cy="1306440"/>
          </a:xfrm>
          <a:prstGeom prst="rect">
            <a:avLst/>
          </a:prstGeom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4298"/>
            <a:ext cx="3831370" cy="11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dne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9:00-10:00 přednáška</a:t>
            </a:r>
          </a:p>
          <a:p>
            <a:r>
              <a:rPr lang="cs-CZ" dirty="0" smtClean="0"/>
              <a:t>10:15-12:10 dopolední exkurze</a:t>
            </a:r>
          </a:p>
          <a:p>
            <a:r>
              <a:rPr lang="cs-CZ" dirty="0" smtClean="0"/>
              <a:t>12:15-12:40 oběd</a:t>
            </a:r>
          </a:p>
          <a:p>
            <a:r>
              <a:rPr lang="cs-CZ" dirty="0" smtClean="0"/>
              <a:t>12:45- 15:00 odpolední exkurze (I,J končí už 14:00)</a:t>
            </a:r>
          </a:p>
          <a:p>
            <a:r>
              <a:rPr lang="cs-CZ" smtClean="0"/>
              <a:t>Pozorování přechodu Merkuru přes Slunce</a:t>
            </a:r>
            <a:endParaRPr lang="en-US" dirty="0"/>
          </a:p>
        </p:txBody>
      </p:sp>
      <p:pic>
        <p:nvPicPr>
          <p:cNvPr id="2050" name="Picture 2" descr="https://upload.wikimedia.org/wikipedia/commons/thumb/f/f2/Transit_of_Mercury_November_11_2019_path_across_sun.png/512px-Transit_of_Mercury_November_11_2019_path_across_s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50597"/>
            <a:ext cx="2133600" cy="21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90600" y="6256734"/>
            <a:ext cx="801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Tomruen</a:t>
            </a:r>
            <a:r>
              <a:rPr lang="cs-CZ" dirty="0"/>
              <a:t> [CC BY-SA 4.0 (https://creativecommons.org/</a:t>
            </a:r>
            <a:r>
              <a:rPr lang="cs-CZ" dirty="0" err="1"/>
              <a:t>licenses</a:t>
            </a:r>
            <a:r>
              <a:rPr lang="cs-CZ" dirty="0"/>
              <a:t>/by-</a:t>
            </a:r>
            <a:r>
              <a:rPr lang="cs-CZ" dirty="0" err="1"/>
              <a:t>sa</a:t>
            </a:r>
            <a:r>
              <a:rPr lang="cs-CZ" dirty="0"/>
              <a:t>/4.0)]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FYKOS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Korespondenční seminář</a:t>
            </a:r>
            <a:endParaRPr lang="cs-CZ" dirty="0"/>
          </a:p>
          <a:p>
            <a:r>
              <a:rPr lang="cs-CZ" dirty="0" smtClean="0"/>
              <a:t>Akce</a:t>
            </a:r>
          </a:p>
          <a:p>
            <a:pPr lvl="1"/>
            <a:r>
              <a:rPr lang="cs-CZ" dirty="0" smtClean="0"/>
              <a:t> DSEF: dnes</a:t>
            </a:r>
          </a:p>
          <a:p>
            <a:pPr lvl="1"/>
            <a:r>
              <a:rPr lang="cs-CZ" dirty="0" smtClean="0"/>
              <a:t>FOL - </a:t>
            </a:r>
            <a:r>
              <a:rPr lang="pl-PL" dirty="0" smtClean="0"/>
              <a:t>27. 11. 2019 </a:t>
            </a:r>
          </a:p>
          <a:p>
            <a:pPr lvl="1"/>
            <a:r>
              <a:rPr lang="cs-CZ" dirty="0" err="1" smtClean="0"/>
              <a:t>Fyziklání</a:t>
            </a:r>
            <a:r>
              <a:rPr lang="cs-CZ" dirty="0" smtClean="0"/>
              <a:t>: 14.2.2020</a:t>
            </a:r>
            <a:endParaRPr lang="cs-CZ" dirty="0" smtClean="0"/>
          </a:p>
          <a:p>
            <a:pPr lvl="1"/>
            <a:r>
              <a:rPr lang="cs-CZ" dirty="0" smtClean="0"/>
              <a:t>Soustředění: </a:t>
            </a:r>
            <a:r>
              <a:rPr lang="en-US" dirty="0"/>
              <a:t>28. </a:t>
            </a:r>
            <a:r>
              <a:rPr lang="en-US" dirty="0" smtClean="0"/>
              <a:t>3.</a:t>
            </a:r>
            <a:r>
              <a:rPr lang="cs-CZ" dirty="0" smtClean="0"/>
              <a:t>2020</a:t>
            </a:r>
          </a:p>
          <a:p>
            <a:pPr lvl="1"/>
            <a:r>
              <a:rPr lang="cs-CZ" dirty="0" smtClean="0"/>
              <a:t>TSAF: v létě, termín bude upřesněn</a:t>
            </a:r>
          </a:p>
          <a:p>
            <a:pPr lvl="2"/>
            <a:r>
              <a:rPr lang="cs-CZ" dirty="0" smtClean="0"/>
              <a:t>CERN/Itálie/Rusko</a:t>
            </a:r>
            <a:endParaRPr lang="cs-CZ" dirty="0" smtClean="0"/>
          </a:p>
          <a:p>
            <a:r>
              <a:rPr lang="cs-CZ" dirty="0" smtClean="0"/>
              <a:t>www.f</a:t>
            </a:r>
            <a:r>
              <a:rPr lang="cs-CZ" dirty="0" smtClean="0"/>
              <a:t>ykos.cz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93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Fyziklání online</a:t>
            </a:r>
          </a:p>
          <a:p>
            <a:r>
              <a:rPr lang="pl-PL" dirty="0" smtClean="0"/>
              <a:t>Středa 27</a:t>
            </a:r>
            <a:r>
              <a:rPr lang="pl-PL" dirty="0"/>
              <a:t>. 11. </a:t>
            </a:r>
            <a:r>
              <a:rPr lang="pl-PL" dirty="0" smtClean="0"/>
              <a:t>2019 </a:t>
            </a:r>
          </a:p>
          <a:p>
            <a:pPr lvl="1"/>
            <a:r>
              <a:rPr lang="pl-PL" dirty="0" smtClean="0"/>
              <a:t>Od 17:00 do 20:00</a:t>
            </a:r>
          </a:p>
          <a:p>
            <a:r>
              <a:rPr lang="pl-PL" dirty="0" smtClean="0"/>
              <a:t>Registrace do neděle 24.11.2019</a:t>
            </a:r>
          </a:p>
          <a:p>
            <a:r>
              <a:rPr lang="pl-PL" dirty="0" smtClean="0"/>
              <a:t>Týmová soutež v řešení fyz. problémů</a:t>
            </a:r>
          </a:p>
          <a:p>
            <a:r>
              <a:rPr lang="pl-PL" dirty="0" smtClean="0"/>
              <a:t>Soutěží se z domova přes webové rozhraní</a:t>
            </a:r>
          </a:p>
          <a:p>
            <a:endParaRPr lang="en-US" dirty="0"/>
          </a:p>
        </p:txBody>
      </p:sp>
      <p:pic>
        <p:nvPicPr>
          <p:cNvPr id="1027" name="Picture 3" descr="C:\Users\erikh\AppData\Local\Microsoft\Windows\INetCache\IE\BNLPE4K5\580px-Computer_n_sc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12721"/>
            <a:ext cx="2319551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0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Fyziklání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14.2.2020 Týmová soutěž, prezenční</a:t>
            </a:r>
            <a:endParaRPr lang="en-US" dirty="0"/>
          </a:p>
        </p:txBody>
      </p:sp>
      <p:pic>
        <p:nvPicPr>
          <p:cNvPr id="5122" name="Picture 2" descr="https://fyziklani.cz/_media/2019/photos/foto_0063.jpg?w=1200&amp;h=800&amp;tok=294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8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Soustředění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2x ročně, odměna za řešení semináře</a:t>
            </a:r>
            <a:endParaRPr lang="en-US" dirty="0"/>
          </a:p>
        </p:txBody>
      </p:sp>
      <p:pic>
        <p:nvPicPr>
          <p:cNvPr id="3074" name="Picture 2" descr="https://fykos.cz/_media/rocnik33/sous-podzim/foto/foto_0059.jpg?w=1200&amp;h=800&amp;tok=05dd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25" y="1981200"/>
            <a:ext cx="3375084" cy="22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ykos.cz/_media/rocnik33/sous-podzim/foto/foto_0065.jpg?w=1200&amp;h=800&amp;tok=707e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35833"/>
            <a:ext cx="3293135" cy="21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ykos.cz/_media/rocnik33/sous-podzim/foto/foto_0077.jpg?w=1200&amp;h=800&amp;tok=68f0d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52188"/>
            <a:ext cx="3320451" cy="22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fykos.cz/_media/rocnik33/sous-podzim/foto/foto_0086.jpg?w=1200&amp;h=800&amp;tok=ff6fd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" y="4452188"/>
            <a:ext cx="3320452" cy="22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5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TSAF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Týden S Aplikovanou Fyzikou – delší výlet, často do zahraničí, CERN</a:t>
            </a:r>
            <a:endParaRPr lang="en-US" dirty="0"/>
          </a:p>
        </p:txBody>
      </p:sp>
      <p:pic>
        <p:nvPicPr>
          <p:cNvPr id="4098" name="Picture 2" descr="https://fykos.cz/_media/rocnik29/tsaf/foto/foto_0056.jpg?w=1200&amp;h=800&amp;tok=45b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89517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IAPS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r>
              <a:rPr lang="en-US" dirty="0" err="1" smtClean="0"/>
              <a:t>nternational</a:t>
            </a:r>
            <a:r>
              <a:rPr lang="en-US" dirty="0" smtClean="0"/>
              <a:t> </a:t>
            </a:r>
            <a:r>
              <a:rPr lang="en-US" dirty="0"/>
              <a:t>Association of Physics </a:t>
            </a:r>
            <a:r>
              <a:rPr lang="en-US" dirty="0" smtClean="0"/>
              <a:t>Students</a:t>
            </a:r>
            <a:endParaRPr lang="cs-CZ" dirty="0" smtClean="0"/>
          </a:p>
          <a:p>
            <a:r>
              <a:rPr lang="cs-CZ" dirty="0" smtClean="0"/>
              <a:t>ICPS 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Conference of Physics Students</a:t>
            </a:r>
            <a:endParaRPr lang="cs-CZ" dirty="0" smtClean="0"/>
          </a:p>
          <a:p>
            <a:r>
              <a:rPr lang="cs-CZ" dirty="0" smtClean="0"/>
              <a:t>PLANCKS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Physics League Across Numerous Countries for Kick-ass </a:t>
            </a:r>
            <a:r>
              <a:rPr lang="en-US" dirty="0" smtClean="0"/>
              <a:t>Students</a:t>
            </a:r>
            <a:endParaRPr lang="cs-CZ" dirty="0" smtClean="0"/>
          </a:p>
          <a:p>
            <a:pPr lvl="1"/>
            <a:r>
              <a:rPr lang="cs-CZ" dirty="0" smtClean="0"/>
              <a:t>Soutěž pro studenty Bc. a Mgr. Studia</a:t>
            </a:r>
          </a:p>
          <a:p>
            <a:pPr lvl="1"/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coordinator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PLANCKS: Miroslav Hanzelka</a:t>
            </a:r>
          </a:p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= DSEF</a:t>
            </a:r>
          </a:p>
          <a:p>
            <a:pPr lvl="1"/>
            <a:r>
              <a:rPr lang="cs-CZ" dirty="0" smtClean="0"/>
              <a:t>Díky grantu ubytování zdarma</a:t>
            </a:r>
          </a:p>
        </p:txBody>
      </p:sp>
    </p:spTree>
    <p:extLst>
      <p:ext uri="{BB962C8B-B14F-4D97-AF65-F5344CB8AC3E}">
        <p14:creationId xmlns:p14="http://schemas.microsoft.com/office/powerpoint/2010/main" val="12785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Následuje přednáška</a:t>
            </a:r>
          </a:p>
          <a:p>
            <a:r>
              <a:rPr lang="en-US" dirty="0" err="1"/>
              <a:t>RNDr</a:t>
            </a:r>
            <a:r>
              <a:rPr lang="en-US" dirty="0"/>
              <a:t>. Josef </a:t>
            </a:r>
            <a:r>
              <a:rPr lang="en-US" dirty="0" err="1"/>
              <a:t>Stráský</a:t>
            </a:r>
            <a:r>
              <a:rPr lang="en-US" dirty="0"/>
              <a:t>, Ph.D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Moderní strukturní materiály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67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521</TotalTime>
  <Words>196</Words>
  <Application>Microsoft Office PowerPoint</Application>
  <PresentationFormat>Předvádění na obrazovce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Administrativní</vt:lpstr>
      <vt:lpstr>DSEF 2019 School Day</vt:lpstr>
      <vt:lpstr>Program dne</vt:lpstr>
      <vt:lpstr>FYKOS</vt:lpstr>
      <vt:lpstr>FOL</vt:lpstr>
      <vt:lpstr>Fyziklání</vt:lpstr>
      <vt:lpstr>Soustředění</vt:lpstr>
      <vt:lpstr>TSAF</vt:lpstr>
      <vt:lpstr>IAPS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Erik Hendrych</dc:creator>
  <cp:lastModifiedBy>Erik Hendrych</cp:lastModifiedBy>
  <cp:revision>14</cp:revision>
  <dcterms:created xsi:type="dcterms:W3CDTF">2019-11-09T17:11:34Z</dcterms:created>
  <dcterms:modified xsi:type="dcterms:W3CDTF">2019-11-11T02:44:23Z</dcterms:modified>
</cp:coreProperties>
</file>